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9144000" cx="6858000"/>
  <p:notesSz cx="6858000" cy="9144000"/>
  <p:embeddedFontLst>
    <p:embeddedFont>
      <p:font typeface="Quicksand"/>
      <p:regular r:id="rId9"/>
      <p:bold r:id="rId10"/>
    </p:embeddedFont>
    <p:embeddedFont>
      <p:font typeface="Rancho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Rancho-regular.fntdata"/><Relationship Id="rId10" Type="http://schemas.openxmlformats.org/officeDocument/2006/relationships/font" Target="fonts/Quicksand-bold.fntdata"/><Relationship Id="rId9" Type="http://schemas.openxmlformats.org/officeDocument/2006/relationships/font" Target="fonts/Quicksan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514350" y="1496483"/>
            <a:ext cx="5829299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857250" y="4802717"/>
            <a:ext cx="5143499" cy="22076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-1227798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67916" y="2279652"/>
            <a:ext cx="5915025" cy="3803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67916" y="6119285"/>
            <a:ext cx="5915025" cy="2000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71487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3471862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72381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72381" y="2241550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3471862" y="2241550"/>
            <a:ext cx="2915542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3471862" y="3340100"/>
            <a:ext cx="2915542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400" y="119450"/>
            <a:ext cx="5171700" cy="7410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rgbClr val="E06666"/>
                </a:solidFill>
                <a:latin typeface="Rancho"/>
                <a:ea typeface="Rancho"/>
                <a:cs typeface="Rancho"/>
                <a:sym typeface="Rancho"/>
              </a:rPr>
              <a:t>Google Classroom Shortcuts</a:t>
            </a:r>
          </a:p>
        </p:txBody>
      </p:sp>
      <p:sp>
        <p:nvSpPr>
          <p:cNvPr id="85" name="Shape 85"/>
          <p:cNvSpPr/>
          <p:nvPr/>
        </p:nvSpPr>
        <p:spPr>
          <a:xfrm>
            <a:off x="3953550" y="4445200"/>
            <a:ext cx="2799000" cy="4522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		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 sz="2400">
                <a:latin typeface="Rancho"/>
                <a:ea typeface="Rancho"/>
                <a:cs typeface="Rancho"/>
                <a:sym typeface="Rancho"/>
              </a:rPr>
              <a:t>Class Tiles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Click Class title to 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enter the class.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Click the three dots 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unenroll from class. 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Link to upcoming 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assignments right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on the class tile.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rt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Link to your class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folder in your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Google Drive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Rancho"/>
              <a:ea typeface="Rancho"/>
              <a:cs typeface="Rancho"/>
              <a:sym typeface="Ranch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ncho"/>
              <a:ea typeface="Rancho"/>
              <a:cs typeface="Rancho"/>
              <a:sym typeface="Ranch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ancho"/>
              <a:ea typeface="Rancho"/>
              <a:cs typeface="Rancho"/>
              <a:sym typeface="Rancho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623" y="205136"/>
            <a:ext cx="932149" cy="655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oogle Classroom Logo.png - Wikimedia Commons" id="87" name="Shape 87"/>
          <p:cNvPicPr preferRelativeResize="0"/>
          <p:nvPr/>
        </p:nvPicPr>
        <p:blipFill rotWithShape="1">
          <a:blip r:embed="rId4">
            <a:alphaModFix/>
          </a:blip>
          <a:srcRect b="2927" l="0" r="0" t="2927"/>
          <a:stretch/>
        </p:blipFill>
        <p:spPr>
          <a:xfrm>
            <a:off x="5583137" y="119450"/>
            <a:ext cx="993125" cy="7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953700" y="1046175"/>
            <a:ext cx="2799000" cy="32328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>
                <a:solidFill>
                  <a:srgbClr val="EFEFEF"/>
                </a:solidFill>
                <a:latin typeface="Rancho"/>
                <a:ea typeface="Rancho"/>
                <a:cs typeface="Rancho"/>
                <a:sym typeface="Rancho"/>
              </a:rPr>
              <a:t>Join a Class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Rancho"/>
                <a:ea typeface="Rancho"/>
                <a:cs typeface="Rancho"/>
                <a:sym typeface="Rancho"/>
              </a:rPr>
              <a:t>In the upper right click on the plus button to join a class. Enter the class code.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Rancho"/>
              <a:ea typeface="Rancho"/>
              <a:cs typeface="Rancho"/>
              <a:sym typeface="Ranch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Rancho"/>
              <a:ea typeface="Rancho"/>
              <a:cs typeface="Rancho"/>
              <a:sym typeface="Rancho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Rancho"/>
              <a:ea typeface="Rancho"/>
              <a:cs typeface="Rancho"/>
              <a:sym typeface="Ranch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Rancho"/>
              <a:ea typeface="Rancho"/>
              <a:cs typeface="Rancho"/>
              <a:sym typeface="Rancho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59400" y="1046175"/>
            <a:ext cx="3803400" cy="12243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rgbClr val="EFEFEF"/>
                </a:solidFill>
                <a:latin typeface="Rancho"/>
                <a:ea typeface="Rancho"/>
                <a:cs typeface="Rancho"/>
                <a:sym typeface="Rancho"/>
              </a:rPr>
              <a:t>Classroom.google.com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Rancho"/>
                <a:ea typeface="Rancho"/>
                <a:cs typeface="Rancho"/>
                <a:sym typeface="Rancho"/>
              </a:rPr>
              <a:t>Go to the classroom website and login with your google apps email login</a:t>
            </a:r>
            <a:r>
              <a:rPr lang="en-US" sz="2400">
                <a:latin typeface="Rancho"/>
                <a:ea typeface="Rancho"/>
                <a:cs typeface="Rancho"/>
                <a:sym typeface="Rancho"/>
              </a:rPr>
              <a:t> </a:t>
            </a:r>
          </a:p>
        </p:txBody>
      </p:sp>
      <p:pic>
        <p:nvPicPr>
          <p:cNvPr descr="google-classroom-2.png"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7386" y="2669012"/>
            <a:ext cx="2211624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9400" y="2422975"/>
            <a:ext cx="3803400" cy="1856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rgbClr val="EFEFEF"/>
                </a:solidFill>
                <a:latin typeface="Rancho"/>
                <a:ea typeface="Rancho"/>
                <a:cs typeface="Rancho"/>
                <a:sym typeface="Rancho"/>
              </a:rPr>
              <a:t>Google Drive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Rancho"/>
                <a:ea typeface="Rancho"/>
                <a:cs typeface="Rancho"/>
                <a:sym typeface="Rancho"/>
              </a:rPr>
              <a:t>Google Classroom connects with your Google Drive account. A classroom folder has been created in drive.google.com</a:t>
            </a:r>
          </a:p>
        </p:txBody>
      </p:sp>
      <p:pic>
        <p:nvPicPr>
          <p:cNvPr descr="2015-02-03_07-15-38.png"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00" y="4431475"/>
            <a:ext cx="3803399" cy="46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1213025" y="4563462"/>
            <a:ext cx="194874" cy="219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1</a:t>
            </a:r>
          </a:p>
        </p:txBody>
      </p:sp>
      <p:sp>
        <p:nvSpPr>
          <p:cNvPr id="94" name="Shape 94"/>
          <p:cNvSpPr/>
          <p:nvPr/>
        </p:nvSpPr>
        <p:spPr>
          <a:xfrm>
            <a:off x="3204825" y="4563450"/>
            <a:ext cx="194874" cy="219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2</a:t>
            </a:r>
          </a:p>
        </p:txBody>
      </p:sp>
      <p:sp>
        <p:nvSpPr>
          <p:cNvPr id="95" name="Shape 95"/>
          <p:cNvSpPr/>
          <p:nvPr/>
        </p:nvSpPr>
        <p:spPr>
          <a:xfrm>
            <a:off x="222350" y="6446700"/>
            <a:ext cx="194875" cy="219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3</a:t>
            </a:r>
          </a:p>
        </p:txBody>
      </p:sp>
      <p:sp>
        <p:nvSpPr>
          <p:cNvPr id="96" name="Shape 96"/>
          <p:cNvSpPr/>
          <p:nvPr/>
        </p:nvSpPr>
        <p:spPr>
          <a:xfrm>
            <a:off x="4476437" y="7777650"/>
            <a:ext cx="279099" cy="2198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4</a:t>
            </a:r>
          </a:p>
        </p:txBody>
      </p:sp>
      <p:sp>
        <p:nvSpPr>
          <p:cNvPr id="97" name="Shape 97"/>
          <p:cNvSpPr/>
          <p:nvPr/>
        </p:nvSpPr>
        <p:spPr>
          <a:xfrm>
            <a:off x="4518549" y="5136274"/>
            <a:ext cx="194874" cy="219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1</a:t>
            </a:r>
          </a:p>
        </p:txBody>
      </p:sp>
      <p:sp>
        <p:nvSpPr>
          <p:cNvPr id="98" name="Shape 98"/>
          <p:cNvSpPr/>
          <p:nvPr/>
        </p:nvSpPr>
        <p:spPr>
          <a:xfrm>
            <a:off x="4518550" y="5993475"/>
            <a:ext cx="194874" cy="219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2</a:t>
            </a:r>
          </a:p>
        </p:txBody>
      </p:sp>
      <p:sp>
        <p:nvSpPr>
          <p:cNvPr id="99" name="Shape 99"/>
          <p:cNvSpPr/>
          <p:nvPr/>
        </p:nvSpPr>
        <p:spPr>
          <a:xfrm>
            <a:off x="4518550" y="6850675"/>
            <a:ext cx="194875" cy="219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3</a:t>
            </a:r>
          </a:p>
        </p:txBody>
      </p:sp>
      <p:sp>
        <p:nvSpPr>
          <p:cNvPr id="100" name="Shape 100"/>
          <p:cNvSpPr/>
          <p:nvPr/>
        </p:nvSpPr>
        <p:spPr>
          <a:xfrm>
            <a:off x="3066737" y="7557800"/>
            <a:ext cx="279099" cy="2198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CC4125"/>
                </a:solidFill>
                <a:latin typeface="Arial"/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0" y="110700"/>
            <a:ext cx="6858000" cy="9033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EFEFEF"/>
              </a:solidFill>
              <a:latin typeface="Rancho"/>
              <a:ea typeface="Rancho"/>
              <a:cs typeface="Rancho"/>
              <a:sym typeface="Ranch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EFEFEF"/>
              </a:solidFill>
              <a:latin typeface="Rancho"/>
              <a:ea typeface="Rancho"/>
              <a:cs typeface="Rancho"/>
              <a:sym typeface="Ranch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EFEFEF"/>
              </a:solidFill>
              <a:latin typeface="Rancho"/>
              <a:ea typeface="Rancho"/>
              <a:cs typeface="Rancho"/>
              <a:sym typeface="Ranch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EFEFEF"/>
              </a:solidFill>
              <a:latin typeface="Rancho"/>
              <a:ea typeface="Rancho"/>
              <a:cs typeface="Rancho"/>
              <a:sym typeface="Rancho"/>
            </a:endParaRPr>
          </a:p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EFEFEF"/>
              </a:solidFill>
              <a:latin typeface="Rancho"/>
              <a:ea typeface="Rancho"/>
              <a:cs typeface="Rancho"/>
              <a:sym typeface="Rancho"/>
            </a:endParaRPr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Click the three lines (upper left) to go back to the class tiles screen.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Click the envelope icon to email Mrs. Kelly.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View a list of all assignments.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Click “Upcoming Assignments” to view details and submit.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View the list of announcements, assignments and comments in the 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stream.</a:t>
            </a:r>
          </a:p>
          <a:p>
            <a:pPr lvl="0" rt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View a list of your classmates.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The about tab contains information about the class. It will include the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class syllabus, calendar and current power point notes.</a:t>
            </a:r>
          </a:p>
          <a:p>
            <a:pPr lvl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>
                <a:latin typeface="Quicksand"/>
                <a:ea typeface="Quicksand"/>
                <a:cs typeface="Quicksand"/>
                <a:sym typeface="Quicksand"/>
              </a:rPr>
              <a:t>		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>
              <a:latin typeface="Rancho"/>
              <a:ea typeface="Rancho"/>
              <a:cs typeface="Rancho"/>
              <a:sym typeface="Rancho"/>
            </a:endParaRPr>
          </a:p>
        </p:txBody>
      </p:sp>
      <p:pic>
        <p:nvPicPr>
          <p:cNvPr descr="unnamed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5" y="178150"/>
            <a:ext cx="6694699" cy="33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485050" y="367003"/>
            <a:ext cx="117724" cy="133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1</a:t>
            </a:r>
          </a:p>
        </p:txBody>
      </p:sp>
      <p:pic>
        <p:nvPicPr>
          <p:cNvPr descr="icon-email-128.png"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425" y="800099"/>
            <a:ext cx="326649" cy="3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3958074" y="619875"/>
            <a:ext cx="117725" cy="18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2</a:t>
            </a:r>
          </a:p>
        </p:txBody>
      </p:sp>
      <p:sp>
        <p:nvSpPr>
          <p:cNvPr id="110" name="Shape 110"/>
          <p:cNvSpPr/>
          <p:nvPr/>
        </p:nvSpPr>
        <p:spPr>
          <a:xfrm>
            <a:off x="843900" y="1542000"/>
            <a:ext cx="117724" cy="133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3</a:t>
            </a:r>
          </a:p>
        </p:txBody>
      </p:sp>
      <p:sp>
        <p:nvSpPr>
          <p:cNvPr id="111" name="Shape 111"/>
          <p:cNvSpPr/>
          <p:nvPr/>
        </p:nvSpPr>
        <p:spPr>
          <a:xfrm>
            <a:off x="314324" y="1943100"/>
            <a:ext cx="170725" cy="133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4</a:t>
            </a:r>
          </a:p>
        </p:txBody>
      </p:sp>
      <p:sp>
        <p:nvSpPr>
          <p:cNvPr id="112" name="Shape 112"/>
          <p:cNvSpPr/>
          <p:nvPr/>
        </p:nvSpPr>
        <p:spPr>
          <a:xfrm>
            <a:off x="2676524" y="1220777"/>
            <a:ext cx="117725" cy="180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5</a:t>
            </a:r>
          </a:p>
        </p:txBody>
      </p:sp>
      <p:sp>
        <p:nvSpPr>
          <p:cNvPr id="113" name="Shape 113"/>
          <p:cNvSpPr/>
          <p:nvPr/>
        </p:nvSpPr>
        <p:spPr>
          <a:xfrm>
            <a:off x="3430974" y="1200975"/>
            <a:ext cx="117724" cy="18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6</a:t>
            </a:r>
          </a:p>
        </p:txBody>
      </p:sp>
      <p:sp>
        <p:nvSpPr>
          <p:cNvPr id="114" name="Shape 114"/>
          <p:cNvSpPr/>
          <p:nvPr/>
        </p:nvSpPr>
        <p:spPr>
          <a:xfrm>
            <a:off x="4005700" y="1224250"/>
            <a:ext cx="117724" cy="133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7</a:t>
            </a:r>
          </a:p>
        </p:txBody>
      </p:sp>
      <p:sp>
        <p:nvSpPr>
          <p:cNvPr id="115" name="Shape 115"/>
          <p:cNvSpPr/>
          <p:nvPr/>
        </p:nvSpPr>
        <p:spPr>
          <a:xfrm>
            <a:off x="663950" y="3776753"/>
            <a:ext cx="117724" cy="1336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1</a:t>
            </a:r>
          </a:p>
        </p:txBody>
      </p:sp>
      <p:sp>
        <p:nvSpPr>
          <p:cNvPr id="116" name="Shape 116"/>
          <p:cNvSpPr/>
          <p:nvPr/>
        </p:nvSpPr>
        <p:spPr>
          <a:xfrm>
            <a:off x="663950" y="4177099"/>
            <a:ext cx="117725" cy="18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2</a:t>
            </a:r>
          </a:p>
        </p:txBody>
      </p:sp>
      <p:sp>
        <p:nvSpPr>
          <p:cNvPr id="117" name="Shape 117"/>
          <p:cNvSpPr/>
          <p:nvPr/>
        </p:nvSpPr>
        <p:spPr>
          <a:xfrm>
            <a:off x="637449" y="4623987"/>
            <a:ext cx="170725" cy="18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3</a:t>
            </a:r>
          </a:p>
        </p:txBody>
      </p:sp>
      <p:sp>
        <p:nvSpPr>
          <p:cNvPr id="118" name="Shape 118"/>
          <p:cNvSpPr/>
          <p:nvPr/>
        </p:nvSpPr>
        <p:spPr>
          <a:xfrm>
            <a:off x="637450" y="5069687"/>
            <a:ext cx="170725" cy="18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4</a:t>
            </a:r>
          </a:p>
        </p:txBody>
      </p:sp>
      <p:sp>
        <p:nvSpPr>
          <p:cNvPr id="119" name="Shape 119"/>
          <p:cNvSpPr/>
          <p:nvPr/>
        </p:nvSpPr>
        <p:spPr>
          <a:xfrm>
            <a:off x="663949" y="5515400"/>
            <a:ext cx="117725" cy="247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5</a:t>
            </a:r>
          </a:p>
        </p:txBody>
      </p:sp>
      <p:sp>
        <p:nvSpPr>
          <p:cNvPr id="120" name="Shape 120"/>
          <p:cNvSpPr/>
          <p:nvPr/>
        </p:nvSpPr>
        <p:spPr>
          <a:xfrm>
            <a:off x="663949" y="6028575"/>
            <a:ext cx="117724" cy="18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6</a:t>
            </a:r>
          </a:p>
        </p:txBody>
      </p:sp>
      <p:sp>
        <p:nvSpPr>
          <p:cNvPr id="121" name="Shape 121"/>
          <p:cNvSpPr/>
          <p:nvPr/>
        </p:nvSpPr>
        <p:spPr>
          <a:xfrm>
            <a:off x="663950" y="6600137"/>
            <a:ext cx="117724" cy="247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7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90500" y="7029450"/>
            <a:ext cx="3143400" cy="20493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Rancho"/>
                <a:ea typeface="Rancho"/>
                <a:cs typeface="Rancho"/>
                <a:sym typeface="Rancho"/>
              </a:rPr>
              <a:t>View Assignment Details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200">
                <a:latin typeface="Quicksand"/>
                <a:ea typeface="Quicksand"/>
                <a:cs typeface="Quicksand"/>
                <a:sym typeface="Quicksand"/>
              </a:rPr>
              <a:t>From the stream or by clicking on the assignment tile you can view assignment directions.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314325" y="8505825"/>
            <a:ext cx="2771700" cy="3810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900">
                <a:solidFill>
                  <a:srgbClr val="FFFFFF"/>
                </a:solidFill>
              </a:rPr>
              <a:t>ASSIGNMENT DETAILS           ASSIGNMENT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1788000" y="8505825"/>
            <a:ext cx="0" cy="381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" name="Shape 125"/>
          <p:cNvCxnSpPr/>
          <p:nvPr/>
        </p:nvCxnSpPr>
        <p:spPr>
          <a:xfrm flipH="1">
            <a:off x="552150" y="8020050"/>
            <a:ext cx="300" cy="466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6" name="Shape 126"/>
          <p:cNvSpPr txBox="1"/>
          <p:nvPr/>
        </p:nvSpPr>
        <p:spPr>
          <a:xfrm>
            <a:off x="3430975" y="7029300"/>
            <a:ext cx="3274500" cy="20493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Rancho"/>
                <a:ea typeface="Rancho"/>
                <a:cs typeface="Rancho"/>
                <a:sym typeface="Rancho"/>
              </a:rPr>
              <a:t>Open Templates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200">
                <a:latin typeface="Quicksand"/>
                <a:ea typeface="Quicksand"/>
                <a:cs typeface="Quicksand"/>
                <a:sym typeface="Quicksand"/>
              </a:rPr>
              <a:t>From the stream always click on “OPEN” in an assignment to view templates the teacher has created.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6250" y="7934325"/>
            <a:ext cx="1209675" cy="10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>
            <a:off x="3845412" y="8305938"/>
            <a:ext cx="438300" cy="2499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71450" y="128575"/>
            <a:ext cx="6672300" cy="7287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Rancho"/>
                <a:ea typeface="Rancho"/>
                <a:cs typeface="Rancho"/>
                <a:sym typeface="Rancho"/>
              </a:rPr>
              <a:t>Comments Posted to the Stream are Viewable to Everyone in the class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92850" y="966775"/>
            <a:ext cx="6672300" cy="728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  <a:latin typeface="Rancho"/>
                <a:ea typeface="Rancho"/>
                <a:cs typeface="Rancho"/>
                <a:sym typeface="Rancho"/>
              </a:rPr>
              <a:t>Comments Posted to the Assignment are Viewable only by the Teacher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lassroom4.jp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400" y="1804973"/>
            <a:ext cx="6858000" cy="71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assroom5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3198" cy="874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